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1" y="626853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C215FE0-C4C9-4F5A-A6EF-F79593A99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377" y="1168083"/>
            <a:ext cx="10256518" cy="5149589"/>
          </a:xfrm>
          <a:ln w="57150">
            <a:solidFill>
              <a:srgbClr val="0070C0"/>
            </a:solidFill>
          </a:ln>
        </p:spPr>
        <p:txBody>
          <a:bodyPr>
            <a:normAutofit fontScale="85000" lnSpcReduction="20000"/>
          </a:bodyPr>
          <a:lstStyle/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Ils 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sont arrivés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vélo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l’heure.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J’ai acheté une machine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laver.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Pense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prendre tes affaires.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Cette montre appartien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t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Julie.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Ces fleurs sont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nous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Madrid, j’ai pu photographier le palais royal.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 préfère les glaces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la fraise.</a:t>
            </a:r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F6FBDD7-80C6-4E29-B9EB-1A7A9629D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377" y="1168083"/>
            <a:ext cx="10256518" cy="5149589"/>
          </a:xfrm>
          <a:ln w="57150">
            <a:solidFill>
              <a:srgbClr val="0070C0"/>
            </a:solidFill>
          </a:ln>
        </p:spPr>
        <p:txBody>
          <a:bodyPr>
            <a:normAutofit fontScale="85000" lnSpcReduction="20000"/>
          </a:bodyPr>
          <a:lstStyle/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Ils 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sont arrivés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vélo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l’heure.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J’ai acheté une machine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laver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Pense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prendre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tes affaires.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Cette montre appartien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t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Julie.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Ces fleurs sont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nous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Madrid, j’ai pu photographier le palais royal.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 préfère les glaces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à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la fraise.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17C102B-A75D-4210-ACEC-A1654FE940B6}"/>
              </a:ext>
            </a:extLst>
          </p:cNvPr>
          <p:cNvSpPr/>
          <p:nvPr/>
        </p:nvSpPr>
        <p:spPr>
          <a:xfrm>
            <a:off x="3995599" y="1168083"/>
            <a:ext cx="842408" cy="67734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EBC28D7B-3C69-4FF3-824E-5F0E7559C10F}"/>
              </a:ext>
            </a:extLst>
          </p:cNvPr>
          <p:cNvSpPr/>
          <p:nvPr/>
        </p:nvSpPr>
        <p:spPr>
          <a:xfrm>
            <a:off x="5233556" y="1168083"/>
            <a:ext cx="1280160" cy="67734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F81FD573-47DE-4E27-AD3B-F3A975E52868}"/>
              </a:ext>
            </a:extLst>
          </p:cNvPr>
          <p:cNvSpPr/>
          <p:nvPr/>
        </p:nvSpPr>
        <p:spPr>
          <a:xfrm>
            <a:off x="5455920" y="3229640"/>
            <a:ext cx="1057796" cy="67734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B396E316-29B9-4E26-848F-BE3E457CB6DE}"/>
              </a:ext>
            </a:extLst>
          </p:cNvPr>
          <p:cNvSpPr/>
          <p:nvPr/>
        </p:nvSpPr>
        <p:spPr>
          <a:xfrm>
            <a:off x="3995599" y="4027661"/>
            <a:ext cx="1091790" cy="67734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0E63C7E8-B464-428A-8A2E-A9AA6E31F38A}"/>
              </a:ext>
            </a:extLst>
          </p:cNvPr>
          <p:cNvSpPr/>
          <p:nvPr/>
        </p:nvSpPr>
        <p:spPr>
          <a:xfrm>
            <a:off x="1468528" y="4659428"/>
            <a:ext cx="1391049" cy="67734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0EA2038C-07C4-487F-BD99-4862CE1FF885}"/>
              </a:ext>
            </a:extLst>
          </p:cNvPr>
          <p:cNvSpPr/>
          <p:nvPr/>
        </p:nvSpPr>
        <p:spPr>
          <a:xfrm>
            <a:off x="4838006" y="5336770"/>
            <a:ext cx="1675709" cy="67734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B3D6D48-871E-4B91-95E1-5DA0BA4EC867}"/>
              </a:ext>
            </a:extLst>
          </p:cNvPr>
          <p:cNvSpPr/>
          <p:nvPr/>
        </p:nvSpPr>
        <p:spPr>
          <a:xfrm>
            <a:off x="1542829" y="1080613"/>
            <a:ext cx="8423821" cy="514925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F0B11DF-600B-423B-A901-D2B05F351421}"/>
              </a:ext>
            </a:extLst>
          </p:cNvPr>
          <p:cNvSpPr txBox="1"/>
          <p:nvPr/>
        </p:nvSpPr>
        <p:spPr>
          <a:xfrm>
            <a:off x="1969160" y="1233733"/>
            <a:ext cx="7287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à </a:t>
            </a:r>
            <a:r>
              <a:rPr lang="fr-FR" sz="3200" dirty="0"/>
              <a:t>= préposition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7214AEC-34FE-4541-9577-B89F2424504B}"/>
              </a:ext>
            </a:extLst>
          </p:cNvPr>
          <p:cNvSpPr txBox="1"/>
          <p:nvPr/>
        </p:nvSpPr>
        <p:spPr>
          <a:xfrm>
            <a:off x="628040" y="4621745"/>
            <a:ext cx="99697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donne une précision : </a:t>
            </a:r>
          </a:p>
          <a:p>
            <a:pPr algn="ctr"/>
            <a:r>
              <a:rPr lang="fr-FR" sz="3200" dirty="0"/>
              <a:t>à qui ? à quoi ? où ? comment ? quand ?</a:t>
            </a:r>
          </a:p>
        </p:txBody>
      </p:sp>
      <p:pic>
        <p:nvPicPr>
          <p:cNvPr id="12" name="Image 11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DE7B42C2-B440-48A5-BAA7-B11E23FE3E6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2" t="21277" r="11833" b="16467"/>
          <a:stretch/>
        </p:blipFill>
        <p:spPr>
          <a:xfrm>
            <a:off x="5193969" y="1914617"/>
            <a:ext cx="1014551" cy="117892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6B61B8C-1FC3-4FF8-AE94-253897C7924D}"/>
              </a:ext>
            </a:extLst>
          </p:cNvPr>
          <p:cNvSpPr txBox="1"/>
          <p:nvPr/>
        </p:nvSpPr>
        <p:spPr>
          <a:xfrm>
            <a:off x="1542829" y="3052085"/>
            <a:ext cx="34639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 </a:t>
            </a:r>
          </a:p>
          <a:p>
            <a:pPr algn="ctr"/>
            <a:r>
              <a:rPr lang="fr-FR" sz="3200" dirty="0">
                <a:solidFill>
                  <a:srgbClr val="0070C0"/>
                </a:solidFill>
                <a:latin typeface="Calibri" panose="020F0502020204030204"/>
              </a:rPr>
              <a:t>g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roupe nominal</a:t>
            </a:r>
          </a:p>
          <a:p>
            <a:pPr algn="ctr"/>
            <a:r>
              <a:rPr lang="fr-FR" sz="3200" dirty="0">
                <a:solidFill>
                  <a:srgbClr val="0070C0"/>
                </a:solidFill>
                <a:latin typeface="Calibri" panose="020F0502020204030204"/>
              </a:rPr>
              <a:t>ou pronom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191938A-4383-42A3-820F-50A05FE32F87}"/>
              </a:ext>
            </a:extLst>
          </p:cNvPr>
          <p:cNvSpPr txBox="1"/>
          <p:nvPr/>
        </p:nvSpPr>
        <p:spPr>
          <a:xfrm>
            <a:off x="6306135" y="3052085"/>
            <a:ext cx="346396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 </a:t>
            </a:r>
          </a:p>
          <a:p>
            <a:pPr algn="ctr"/>
            <a:r>
              <a:rPr lang="fr-FR" sz="3200" dirty="0">
                <a:solidFill>
                  <a:srgbClr val="0070C0"/>
                </a:solidFill>
                <a:latin typeface="Calibri" panose="020F0502020204030204"/>
              </a:rPr>
              <a:t>v</a:t>
            </a:r>
            <a:r>
              <a:rPr kumimoji="0" lang="fr-FR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erbe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l’infinitif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69242C-9312-4F54-BEAE-917381E3E96C}"/>
              </a:ext>
            </a:extLst>
          </p:cNvPr>
          <p:cNvSpPr txBox="1"/>
          <p:nvPr/>
        </p:nvSpPr>
        <p:spPr>
          <a:xfrm>
            <a:off x="5283529" y="3590694"/>
            <a:ext cx="8354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</a:t>
            </a:r>
            <a:endParaRPr lang="fr-FR" dirty="0"/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C1A23DC1-704F-494A-89CA-6B9C638520EA}"/>
              </a:ext>
            </a:extLst>
          </p:cNvPr>
          <p:cNvCxnSpPr/>
          <p:nvPr/>
        </p:nvCxnSpPr>
        <p:spPr>
          <a:xfrm flipH="1">
            <a:off x="4258523" y="2491203"/>
            <a:ext cx="814647" cy="58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E29F769A-FE15-4506-A044-6511CFB76DBB}"/>
              </a:ext>
            </a:extLst>
          </p:cNvPr>
          <p:cNvCxnSpPr>
            <a:cxnSpLocks/>
          </p:cNvCxnSpPr>
          <p:nvPr/>
        </p:nvCxnSpPr>
        <p:spPr>
          <a:xfrm>
            <a:off x="6306135" y="2462624"/>
            <a:ext cx="900043" cy="58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136286D7-37E6-4C74-8636-407FFA986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3239"/>
            <a:ext cx="10515600" cy="474281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J’ai réussi à ...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Je préfère les tartes à ...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Le train partira à ...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 va à ... à ...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186</Words>
  <Application>Microsoft Office PowerPoint</Application>
  <PresentationFormat>Grand écran</PresentationFormat>
  <Paragraphs>38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2022-01-24T00:16:40Z</dcterms:modified>
</cp:coreProperties>
</file>